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291465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МБОУДО </a:t>
            </a:r>
            <a:r>
              <a:rPr lang="ru-RU" dirty="0" smtClean="0"/>
              <a:t>«ЦДЮТ»</a:t>
            </a:r>
            <a:br>
              <a:rPr lang="ru-RU" dirty="0" smtClean="0"/>
            </a:br>
            <a:r>
              <a:rPr lang="ru-RU" dirty="0" smtClean="0"/>
              <a:t>«Батальон»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Краеведческая экспедиция</a:t>
            </a:r>
            <a:br>
              <a:rPr lang="ru-RU" dirty="0" smtClean="0"/>
            </a:br>
            <a:r>
              <a:rPr lang="ru-RU" dirty="0" smtClean="0"/>
              <a:t>по местам боев</a:t>
            </a:r>
            <a:br>
              <a:rPr lang="ru-RU" dirty="0" smtClean="0"/>
            </a:br>
            <a:r>
              <a:rPr lang="ru-RU" dirty="0" smtClean="0"/>
              <a:t>Крымских партизан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600" dirty="0" smtClean="0"/>
              <a:t>Авторы-составители:</a:t>
            </a:r>
          </a:p>
          <a:p>
            <a:r>
              <a:rPr lang="ru-RU" sz="1600" dirty="0" err="1" smtClean="0"/>
              <a:t>Беленченко</a:t>
            </a:r>
            <a:r>
              <a:rPr lang="ru-RU" sz="1600" dirty="0" smtClean="0"/>
              <a:t> Е.А- педагог доп.обр. МБОУ ДО «ЦДЮТ»</a:t>
            </a:r>
          </a:p>
          <a:p>
            <a:r>
              <a:rPr lang="ru-RU" sz="1600" dirty="0" err="1" smtClean="0"/>
              <a:t>Беленченко</a:t>
            </a:r>
            <a:r>
              <a:rPr lang="ru-RU" sz="1600" dirty="0" smtClean="0"/>
              <a:t> Арина </a:t>
            </a:r>
            <a:r>
              <a:rPr lang="ru-RU" sz="1600" dirty="0" smtClean="0"/>
              <a:t>– обучающаяся т/о «Батальон»</a:t>
            </a:r>
            <a:endParaRPr lang="ru-RU" sz="1600" dirty="0" smtClean="0"/>
          </a:p>
          <a:p>
            <a:r>
              <a:rPr lang="ru-RU" sz="1600" dirty="0" err="1" smtClean="0"/>
              <a:t>Пужко</a:t>
            </a:r>
            <a:r>
              <a:rPr lang="ru-RU" sz="1600" dirty="0" smtClean="0"/>
              <a:t> Арина - </a:t>
            </a:r>
            <a:r>
              <a:rPr lang="ru-RU" sz="1600" dirty="0"/>
              <a:t>обучающаяся т/о «Батальон»</a:t>
            </a:r>
          </a:p>
          <a:p>
            <a:r>
              <a:rPr lang="ru-RU" sz="1600" dirty="0" err="1" smtClean="0"/>
              <a:t>Сейтвелишаева</a:t>
            </a:r>
            <a:r>
              <a:rPr lang="ru-RU" sz="1600" dirty="0" smtClean="0"/>
              <a:t> </a:t>
            </a:r>
            <a:r>
              <a:rPr lang="ru-RU" sz="1600" dirty="0" err="1" smtClean="0"/>
              <a:t>Зарема</a:t>
            </a:r>
            <a:r>
              <a:rPr lang="ru-RU" sz="1600" dirty="0" smtClean="0"/>
              <a:t> - </a:t>
            </a:r>
            <a:r>
              <a:rPr lang="ru-RU" sz="1600" dirty="0"/>
              <a:t>обучающаяся т/о «Батальон»</a:t>
            </a:r>
          </a:p>
          <a:p>
            <a:r>
              <a:rPr lang="ru-RU" sz="1600" dirty="0" err="1" smtClean="0"/>
              <a:t>Данилицкий</a:t>
            </a:r>
            <a:r>
              <a:rPr lang="ru-RU" sz="1600" dirty="0" smtClean="0"/>
              <a:t> </a:t>
            </a:r>
            <a:r>
              <a:rPr lang="ru-RU" sz="1600" dirty="0" smtClean="0"/>
              <a:t>Илья - </a:t>
            </a:r>
            <a:r>
              <a:rPr lang="ru-RU" sz="1600" dirty="0" smtClean="0"/>
              <a:t>обучающийся </a:t>
            </a:r>
            <a:r>
              <a:rPr lang="ru-RU" sz="1600" dirty="0"/>
              <a:t>т/о «Батальон»</a:t>
            </a:r>
          </a:p>
          <a:p>
            <a:r>
              <a:rPr lang="ru-RU" sz="1600" dirty="0" err="1" smtClean="0"/>
              <a:t>Фуртатов</a:t>
            </a:r>
            <a:r>
              <a:rPr lang="ru-RU" sz="1600" dirty="0" smtClean="0"/>
              <a:t> </a:t>
            </a:r>
            <a:r>
              <a:rPr lang="ru-RU" sz="1600" dirty="0" smtClean="0"/>
              <a:t>Павел - </a:t>
            </a:r>
            <a:r>
              <a:rPr lang="ru-RU" sz="1600" dirty="0"/>
              <a:t>обучающийся т/о «Батальон»</a:t>
            </a:r>
            <a:endParaRPr lang="ru-RU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C:\Users\Елена Алексеевна\Desktop\походы\IMG_130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610600" cy="597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371600" y="381000"/>
            <a:ext cx="64008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В 2017 г Нижнегорский район </a:t>
            </a:r>
          </a:p>
          <a:p>
            <a:pPr algn="ctr" rtl="0"/>
            <a:r>
              <a:rPr lang="ru-RU" sz="1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встречает друзей единомышленников</a:t>
            </a:r>
          </a:p>
          <a:p>
            <a:pPr algn="ctr" rtl="0"/>
            <a:r>
              <a:rPr lang="ru-RU" sz="1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во Всероссийском походе по местом боев</a:t>
            </a:r>
          </a:p>
          <a:p>
            <a:pPr algn="ctr" rtl="0"/>
            <a:r>
              <a:rPr lang="ru-RU" sz="1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Крымских партизан</a:t>
            </a:r>
            <a:endParaRPr lang="ru-RU" sz="1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C:\Users\Елена Алексеевна\Desktop\походы\6Место казни В.Волошиной.JPG"/>
          <p:cNvPicPr>
            <a:picLocks noGrp="1"/>
          </p:cNvPicPr>
          <p:nvPr>
            <p:ph idx="1"/>
          </p:nvPr>
        </p:nvPicPr>
        <p:blipFill>
          <a:blip r:embed="rId2" cstate="print"/>
          <a:srcRect b="3920"/>
          <a:stretch>
            <a:fillRect/>
          </a:stretch>
        </p:blipFill>
        <p:spPr bwMode="auto">
          <a:xfrm>
            <a:off x="381000" y="30480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1219200" y="609600"/>
            <a:ext cx="3810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Слет </a:t>
            </a:r>
            <a:r>
              <a:rPr lang="ru-RU" sz="10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Волошинцев</a:t>
            </a:r>
            <a:r>
              <a:rPr lang="ru-RU" sz="1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 и</a:t>
            </a:r>
          </a:p>
          <a:p>
            <a:pPr algn="ctr" rtl="0"/>
            <a:r>
              <a:rPr lang="ru-RU" sz="1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Крымских партизан</a:t>
            </a:r>
            <a:endParaRPr lang="ru-RU" sz="1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3124200" y="5638800"/>
            <a:ext cx="51054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на </a:t>
            </a:r>
            <a:r>
              <a:rPr lang="ru-RU" sz="10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Наро-Фоминской</a:t>
            </a:r>
            <a:r>
              <a:rPr lang="ru-RU" sz="1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 земле</a:t>
            </a:r>
          </a:p>
          <a:p>
            <a:pPr algn="ctr" rtl="0"/>
            <a:r>
              <a:rPr lang="ru-RU" sz="1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ноябрь 2017г.</a:t>
            </a:r>
            <a:endParaRPr lang="ru-RU" sz="1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67089" cy="5787853"/>
          </a:xfrm>
          <a:prstGeom prst="rect">
            <a:avLst/>
          </a:prstGeom>
          <a:noFill/>
        </p:spPr>
      </p:pic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762000" y="381000"/>
            <a:ext cx="76962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/>
                <a:latin typeface="Arial Black"/>
              </a:rPr>
              <a:t>Летом 2017 г мы встречали друзей:</a:t>
            </a:r>
          </a:p>
          <a:p>
            <a:pPr algn="ctr" rtl="0"/>
            <a:r>
              <a:rPr lang="ru-RU" sz="1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/>
                <a:latin typeface="Arial Black"/>
              </a:rPr>
              <a:t>из Сибири - Кемеровская </a:t>
            </a:r>
            <a:r>
              <a:rPr lang="ru-RU" sz="10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/>
                <a:latin typeface="Arial Black"/>
              </a:rPr>
              <a:t>обл</a:t>
            </a:r>
            <a:r>
              <a:rPr lang="ru-RU" sz="1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/>
                <a:latin typeface="Arial Black"/>
              </a:rPr>
              <a:t>, г.Юрга;</a:t>
            </a:r>
          </a:p>
          <a:p>
            <a:pPr algn="ctr" rtl="0"/>
            <a:r>
              <a:rPr lang="ru-RU" sz="1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/>
                <a:latin typeface="Arial Black"/>
              </a:rPr>
              <a:t>из </a:t>
            </a:r>
            <a:r>
              <a:rPr lang="ru-RU" sz="10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/>
                <a:latin typeface="Arial Black"/>
              </a:rPr>
              <a:t>подмосковья</a:t>
            </a:r>
            <a:r>
              <a:rPr lang="ru-RU" sz="1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/>
                <a:latin typeface="Arial Black"/>
              </a:rPr>
              <a:t>- </a:t>
            </a:r>
            <a:r>
              <a:rPr lang="ru-RU" sz="10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/>
                <a:latin typeface="Arial Black"/>
              </a:rPr>
              <a:t>Наро-Фоминский</a:t>
            </a:r>
            <a:r>
              <a:rPr lang="ru-RU" sz="1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/>
                <a:latin typeface="Arial Black"/>
              </a:rPr>
              <a:t> </a:t>
            </a:r>
            <a:r>
              <a:rPr lang="ru-RU" sz="10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/>
                <a:latin typeface="Arial Black"/>
              </a:rPr>
              <a:t>р-он</a:t>
            </a:r>
            <a:r>
              <a:rPr lang="ru-RU" sz="1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/>
                <a:latin typeface="Arial Black"/>
              </a:rPr>
              <a:t>, </a:t>
            </a:r>
            <a:r>
              <a:rPr lang="ru-RU" sz="10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/>
                <a:latin typeface="Arial Black"/>
              </a:rPr>
              <a:t>п.Головково</a:t>
            </a:r>
            <a:r>
              <a:rPr lang="ru-RU" sz="1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/>
                <a:latin typeface="Arial Black"/>
              </a:rPr>
              <a:t>;</a:t>
            </a:r>
          </a:p>
          <a:p>
            <a:pPr algn="ctr" rtl="0"/>
            <a:r>
              <a:rPr lang="ru-RU" sz="1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/>
                <a:latin typeface="Arial Black"/>
              </a:rPr>
              <a:t>из Москвы - Юго-Западный округ.</a:t>
            </a:r>
            <a:endParaRPr lang="ru-RU" sz="1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effectLst/>
              <a:latin typeface="Arial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8717624" cy="5937742"/>
          </a:xfrm>
          <a:prstGeom prst="rect">
            <a:avLst/>
          </a:prstGeom>
          <a:noFill/>
        </p:spPr>
      </p:pic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914400" y="685800"/>
            <a:ext cx="2860675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0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Наш традиционный поход </a:t>
            </a:r>
          </a:p>
          <a:p>
            <a:pPr algn="ctr" rtl="0"/>
            <a:r>
              <a:rPr lang="ru-RU" sz="10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на Белую Скалу.</a:t>
            </a:r>
            <a:endParaRPr lang="ru-RU" sz="1000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Елена Алексеевна\Desktop\Патриотическое воспитание\походы\20161031_1315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2054"/>
          <a:stretch>
            <a:fillRect/>
          </a:stretch>
        </p:blipFill>
        <p:spPr bwMode="auto">
          <a:xfrm>
            <a:off x="0" y="304800"/>
            <a:ext cx="9101575" cy="58213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1295400" y="304800"/>
            <a:ext cx="6916738" cy="1130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0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В ноябре 2016 г к нам в гости приехали ребята</a:t>
            </a:r>
          </a:p>
          <a:p>
            <a:pPr algn="ctr" rtl="0"/>
            <a:r>
              <a:rPr lang="ru-RU" sz="10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из г. Александров Владимирской области. </a:t>
            </a:r>
          </a:p>
          <a:p>
            <a:pPr algn="ctr" rtl="0"/>
            <a:r>
              <a:rPr lang="ru-RU" sz="10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И мы все вместе, дружно прошли тропами </a:t>
            </a:r>
          </a:p>
          <a:p>
            <a:pPr algn="ctr" rtl="0"/>
            <a:r>
              <a:rPr lang="ru-RU" sz="10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Крымских партизан и побывали на местах боев.</a:t>
            </a:r>
            <a:endParaRPr lang="ru-RU" sz="1000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Users\Елена Алексеевна\Desktop\Патриотическое воспитание\походы\IMG_9383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01508" cy="6353968"/>
          </a:xfrm>
          <a:prstGeom prst="rect">
            <a:avLst/>
          </a:prstGeom>
          <a:noFill/>
        </p:spPr>
      </p:pic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1371600" y="1905000"/>
            <a:ext cx="6894513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В 2016 г </a:t>
            </a:r>
            <a:r>
              <a:rPr lang="ru-RU" sz="1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обучающиеся МБОУДО «ЦДЮТ» (т/о «Батальон»)</a:t>
            </a:r>
            <a:endParaRPr lang="ru-RU" sz="1000" kern="10" spc="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  <a:p>
            <a:pPr algn="ctr" rtl="0"/>
            <a:r>
              <a:rPr lang="ru-RU" sz="1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приняли участие в ХХI Международном походе</a:t>
            </a:r>
          </a:p>
          <a:p>
            <a:pPr algn="ctr" rtl="0"/>
            <a:r>
              <a:rPr lang="ru-RU" sz="1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"Батальона имени героя Советского союза Юрия Двужильного</a:t>
            </a:r>
          </a:p>
          <a:p>
            <a:pPr algn="ctr" rtl="0"/>
            <a:r>
              <a:rPr lang="ru-RU" sz="1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и  героя Российской Федерации Веры Волошиной"</a:t>
            </a:r>
            <a:endParaRPr lang="ru-RU" sz="1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Елена Алексеевна\Desktop\Патриотическое воспитание\походы\100_67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5414"/>
            <a:ext cx="8305800" cy="6229350"/>
          </a:xfrm>
          <a:prstGeom prst="rect">
            <a:avLst/>
          </a:prstGeom>
          <a:noFill/>
        </p:spPr>
      </p:pic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762000" y="381000"/>
            <a:ext cx="7851775" cy="1395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Нас пригласили </a:t>
            </a:r>
            <a:r>
              <a:rPr lang="ru-RU" sz="1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принять участие в Международном походе</a:t>
            </a:r>
          </a:p>
          <a:p>
            <a:pPr algn="ctr" rtl="0"/>
            <a:r>
              <a:rPr lang="ru-RU" sz="1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"Батальона имени героя Советского Союза Юрия Двужильного</a:t>
            </a:r>
          </a:p>
          <a:p>
            <a:pPr algn="ctr" rtl="0"/>
            <a:r>
              <a:rPr lang="ru-RU" sz="1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 и героя Российской Федерации Веры Волошиной.</a:t>
            </a:r>
            <a:endParaRPr lang="ru-RU" sz="1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208</Words>
  <Application>Microsoft Office PowerPoint</Application>
  <PresentationFormat>Экран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МБОУДО «ЦДЮТ» «Батальон»  Краеведческая экспедиция по местам боев Крымских партизан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Краеведческая экспедиция по местам боев Крымских партизан</dc:title>
  <dc:creator>Елена Алексеевна</dc:creator>
  <cp:lastModifiedBy>Admin</cp:lastModifiedBy>
  <cp:revision>9</cp:revision>
  <dcterms:created xsi:type="dcterms:W3CDTF">2018-12-27T05:46:14Z</dcterms:created>
  <dcterms:modified xsi:type="dcterms:W3CDTF">2020-02-28T10:47:55Z</dcterms:modified>
</cp:coreProperties>
</file>