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7" r:id="rId9"/>
    <p:sldId id="269" r:id="rId10"/>
    <p:sldId id="268" r:id="rId11"/>
    <p:sldId id="263" r:id="rId12"/>
    <p:sldId id="264" r:id="rId13"/>
    <p:sldId id="265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7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54C618-463E-4AA4-9F35-92390F2B53CA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AD9FA-2478-4527-B375-0ACF4B49E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04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AD9FA-2478-4527-B375-0ACF4B49EFB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80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332656"/>
            <a:ext cx="4067944" cy="2118097"/>
          </a:xfrm>
        </p:spPr>
        <p:txBody>
          <a:bodyPr>
            <a:normAutofit/>
          </a:bodyPr>
          <a:lstStyle/>
          <a:p>
            <a:r>
              <a:rPr lang="ru-RU" smtClean="0"/>
              <a:t>Изучение </a:t>
            </a:r>
            <a:r>
              <a:rPr lang="ru-RU" smtClean="0"/>
              <a:t>  </a:t>
            </a:r>
            <a:r>
              <a:rPr lang="ru-RU" dirty="0"/>
              <a:t>комнатных растений.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2214" y="3886200"/>
            <a:ext cx="3678258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" y="26234"/>
            <a:ext cx="5123825" cy="6831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56671"/>
            <a:ext cx="4355976" cy="326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468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Бальзамин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404664"/>
            <a:ext cx="9144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Почему Огонек</a:t>
            </a:r>
          </a:p>
          <a:p>
            <a:r>
              <a:rPr lang="ru-RU" sz="2400" dirty="0"/>
              <a:t>Ласковое прозвище, которое дали бальзамину наши предки – «Огонек». Оно появилось из-за яркой окраски цветов – алой или насыщенно-розовой.</a:t>
            </a:r>
          </a:p>
          <a:p>
            <a:r>
              <a:rPr lang="ru-RU" sz="2400" dirty="0" smtClean="0"/>
              <a:t>Также </a:t>
            </a:r>
            <a:r>
              <a:rPr lang="ru-RU" sz="2400" dirty="0"/>
              <a:t>об этом есть красивая и печальная легенда.</a:t>
            </a:r>
          </a:p>
          <a:p>
            <a:r>
              <a:rPr lang="ru-RU" sz="2400" dirty="0" smtClean="0"/>
              <a:t>Жила </a:t>
            </a:r>
            <a:r>
              <a:rPr lang="ru-RU" sz="2400" dirty="0"/>
              <a:t>на Руси девица Лада, у нее был молодой и красивый жених. Он должен был отправляться на войну с половцами, и сердце девицы было неспокойно – она не хотела отпускать любимого воевать, боялась, что он не вернется.</a:t>
            </a:r>
          </a:p>
          <a:p>
            <a:r>
              <a:rPr lang="ru-RU" sz="2400" dirty="0" smtClean="0"/>
              <a:t>Жених</a:t>
            </a:r>
            <a:r>
              <a:rPr lang="ru-RU" sz="2400" dirty="0"/>
              <a:t>, чтобы успокоить возлюбленную, попросил ее засветить огонек на родном окне, чтобы после войны быстрее найти свой дом. Девушка так и сделала, поставив на окно яркий светильник.</a:t>
            </a:r>
          </a:p>
          <a:p>
            <a:r>
              <a:rPr lang="ru-RU" sz="2400" dirty="0" smtClean="0"/>
              <a:t>Юноша </a:t>
            </a:r>
            <a:r>
              <a:rPr lang="ru-RU" sz="2400" dirty="0"/>
              <a:t>не вернулся с войны, а Лада продолжала его ждать до самой старости. Она прожила всю жизнь в одиночестве, храня верность своему суженому. Через много лет она умерла от старости, а огонек на окне превратился в кустик бальзамина, чтобы уже никогда не погаснуть.</a:t>
            </a:r>
          </a:p>
        </p:txBody>
      </p:sp>
    </p:spTree>
    <p:extLst>
      <p:ext uri="{BB962C8B-B14F-4D97-AF65-F5344CB8AC3E}">
        <p14:creationId xmlns:p14="http://schemas.microsoft.com/office/powerpoint/2010/main" val="4120604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Спатифиллум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9945"/>
            <a:ext cx="6014442" cy="51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3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Монстера 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93304"/>
            <a:ext cx="6785992" cy="5089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057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0648"/>
            <a:ext cx="5040560" cy="6480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err="1"/>
              <a:t>Диффенбахия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4" t="12001" r="8527"/>
          <a:stretch/>
        </p:blipFill>
        <p:spPr bwMode="auto">
          <a:xfrm>
            <a:off x="4193810" y="2420220"/>
            <a:ext cx="4950190" cy="3913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032" y="1052736"/>
            <a:ext cx="87129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Выращивание </a:t>
            </a:r>
            <a:r>
              <a:rPr lang="ru-RU" sz="2400" dirty="0" err="1"/>
              <a:t>диффенбахии</a:t>
            </a:r>
            <a:r>
              <a:rPr lang="ru-RU" sz="2400" dirty="0"/>
              <a:t> дома действительно представляет некоторый риск при несоблюдении техники безопасности при обращении с ней. Все </a:t>
            </a:r>
            <a:endParaRPr lang="ru-RU" sz="2400" dirty="0" smtClean="0"/>
          </a:p>
          <a:p>
            <a:r>
              <a:rPr lang="ru-RU" sz="2400" dirty="0" smtClean="0"/>
              <a:t>побеги </a:t>
            </a:r>
            <a:r>
              <a:rPr lang="ru-RU" sz="2400" dirty="0"/>
              <a:t>растения содержат </a:t>
            </a:r>
            <a:endParaRPr lang="ru-RU" sz="2400" dirty="0" smtClean="0"/>
          </a:p>
          <a:p>
            <a:r>
              <a:rPr lang="ru-RU" sz="2400" dirty="0" smtClean="0"/>
              <a:t>яд </a:t>
            </a:r>
            <a:r>
              <a:rPr lang="ru-RU" sz="2400" dirty="0"/>
              <a:t>и его концентрация </a:t>
            </a:r>
            <a:endParaRPr lang="ru-RU" sz="2400" dirty="0" smtClean="0"/>
          </a:p>
          <a:p>
            <a:r>
              <a:rPr lang="ru-RU" sz="2400" dirty="0" smtClean="0"/>
              <a:t>настолько </a:t>
            </a:r>
            <a:r>
              <a:rPr lang="ru-RU" sz="2400" dirty="0"/>
              <a:t>высока, что он </a:t>
            </a:r>
            <a:endParaRPr lang="ru-RU" sz="2400" dirty="0" smtClean="0"/>
          </a:p>
          <a:p>
            <a:r>
              <a:rPr lang="ru-RU" sz="2400" dirty="0" smtClean="0"/>
              <a:t>может </a:t>
            </a:r>
            <a:r>
              <a:rPr lang="ru-RU" sz="2400" dirty="0"/>
              <a:t>вызвать химический </a:t>
            </a:r>
            <a:endParaRPr lang="ru-RU" sz="2400" dirty="0" smtClean="0"/>
          </a:p>
          <a:p>
            <a:r>
              <a:rPr lang="ru-RU" sz="2400" dirty="0" smtClean="0"/>
              <a:t>ожог </a:t>
            </a:r>
            <a:r>
              <a:rPr lang="ru-RU" sz="2400" dirty="0"/>
              <a:t>кожи.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4221088"/>
            <a:ext cx="3816424" cy="2668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Поэтому все действия с растением нужно проводить в защитных перчатках, а горшок разместить в недоступном для детей и животных месте.</a:t>
            </a:r>
          </a:p>
        </p:txBody>
      </p:sp>
    </p:spTree>
    <p:extLst>
      <p:ext uri="{BB962C8B-B14F-4D97-AF65-F5344CB8AC3E}">
        <p14:creationId xmlns:p14="http://schemas.microsoft.com/office/powerpoint/2010/main" val="23712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36" y="274638"/>
            <a:ext cx="4114663" cy="63408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Щучий хвост- это </a:t>
            </a: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45" y="332656"/>
            <a:ext cx="2748558" cy="2748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6752"/>
            <a:ext cx="3096344" cy="270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36" y="4148513"/>
            <a:ext cx="3191813" cy="239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37" y="3774840"/>
            <a:ext cx="2767533" cy="276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006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Колеус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07207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446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Циссиус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923584" cy="4617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750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123"/>
            <a:ext cx="3923928" cy="789589"/>
          </a:xfrm>
          <a:ln w="57150">
            <a:solidFill>
              <a:srgbClr val="92D050"/>
            </a:solidFill>
          </a:ln>
        </p:spPr>
        <p:txBody>
          <a:bodyPr/>
          <a:lstStyle/>
          <a:p>
            <a:r>
              <a:rPr lang="ru-RU" dirty="0" smtClean="0"/>
              <a:t>Алое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908720"/>
            <a:ext cx="3923928" cy="6001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Пищевой продукт</a:t>
            </a:r>
          </a:p>
          <a:p>
            <a:r>
              <a:rPr lang="ru-RU" sz="2400" dirty="0"/>
              <a:t>Алоэ прекрасно зарекомендовало себя как средство для профилактики и лечения многих заболеваний. Сок растения добавляют в воду, чаи, смеси, соки. Также он входит в состав пищевых добавок и витаминов. А японцы давно используют желеобразное вещество, выделяемое из алоэ, как пищевой продукт, добавляют в йогурты и напитки.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23928" y="4149079"/>
            <a:ext cx="5189796" cy="2677656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Можно не поливать</a:t>
            </a:r>
          </a:p>
          <a:p>
            <a:r>
              <a:rPr lang="ru-RU" sz="2400" dirty="0"/>
              <a:t>Столетник умеет запасать воду впрок. В естественных условиях может до 7 лет обходиться без внешних источников влаги, причем чем старше растение, тем меньше воды ему нужно для жизни и роста.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19" y="34550"/>
            <a:ext cx="5189796" cy="344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2159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850106"/>
          </a:xfr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Фикус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521"/>
            <a:ext cx="4801716" cy="4801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96136" y="980728"/>
            <a:ext cx="2880320" cy="5262979"/>
          </a:xfrm>
          <a:prstGeom prst="rect">
            <a:avLst/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А еще его всегда называли «каучуковым деревом». Объясняется это просто. Молочко, выделяющееся из стебля и листьев фикуса, на 15 процентов состоит из каучука. Именно поэтому фикус используется в промышленности.</a:t>
            </a:r>
          </a:p>
        </p:txBody>
      </p:sp>
    </p:spTree>
    <p:extLst>
      <p:ext uri="{BB962C8B-B14F-4D97-AF65-F5344CB8AC3E}">
        <p14:creationId xmlns:p14="http://schemas.microsoft.com/office/powerpoint/2010/main" val="3057517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Кротон 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63" y="1372562"/>
            <a:ext cx="4943872" cy="49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56041" y="1556792"/>
            <a:ext cx="3816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/>
              <a:t>Особенные требования – повышенная влажность воздуха. Обычно в квартирах, особенно зимой, воздух очень сухой. Поэтому кротон нуждается в каждодневном опрыскивании. </a:t>
            </a:r>
          </a:p>
          <a:p>
            <a:r>
              <a:rPr lang="ru-RU" sz="2400" dirty="0"/>
              <a:t> Один раз в неделю можно устраивать кротону душ. Это будет влиять на него только благоприятно.</a:t>
            </a:r>
          </a:p>
        </p:txBody>
      </p:sp>
    </p:spTree>
    <p:extLst>
      <p:ext uri="{BB962C8B-B14F-4D97-AF65-F5344CB8AC3E}">
        <p14:creationId xmlns:p14="http://schemas.microsoft.com/office/powerpoint/2010/main" val="56812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42792" cy="850106"/>
          </a:xfr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Герань 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r="7889"/>
          <a:stretch/>
        </p:blipFill>
        <p:spPr bwMode="auto">
          <a:xfrm>
            <a:off x="0" y="1673222"/>
            <a:ext cx="4583495" cy="467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0"/>
            <a:ext cx="4427984" cy="6858000"/>
          </a:xfrm>
          <a:prstGeom prst="rect">
            <a:avLst/>
          </a:prstGeom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У народов мира пеларгония наделена различными магическими свойствами. Например, на Востоке верят, что белая герань отпугивает змей, поэтому и выращивают вазоны с эти цветком у входа в дом. У древних славян было поверье: если постоянно носить полотняный мешочек с лепестками герани, то он обязательно привлечет внимание возлюбленного. Часто герань является символом бодрости, силы и здоровья, поэтому выращивать этот цветок дома или дарить на праздник - хорошая примета.</a:t>
            </a:r>
          </a:p>
        </p:txBody>
      </p:sp>
    </p:spTree>
    <p:extLst>
      <p:ext uri="{BB962C8B-B14F-4D97-AF65-F5344CB8AC3E}">
        <p14:creationId xmlns:p14="http://schemas.microsoft.com/office/powerpoint/2010/main" val="104805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7809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err="1"/>
              <a:t>С</a:t>
            </a:r>
            <a:r>
              <a:rPr lang="ru-RU" dirty="0" err="1" smtClean="0"/>
              <a:t>ансевиерия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86" y="1556792"/>
            <a:ext cx="4772964" cy="413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74006"/>
            <a:ext cx="4211960" cy="5170646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400" dirty="0"/>
              <a:t>У </a:t>
            </a:r>
            <a:r>
              <a:rPr lang="ru-RU" sz="2400" dirty="0" err="1"/>
              <a:t>сансевиерии</a:t>
            </a:r>
            <a:r>
              <a:rPr lang="ru-RU" sz="2400" dirty="0"/>
              <a:t> много народных названий. В России ее называют «щучий хвост» или «тещин язык», в Англии — «леопардовая лилия», «змеиное растение», «язык дьявола», в Америке — «змеиная кожа», а вот в Германии — «африканская конопля», так как еще в древности местные жители добывали вручную волокна из его листьев.</a:t>
            </a:r>
          </a:p>
        </p:txBody>
      </p:sp>
    </p:spTree>
    <p:extLst>
      <p:ext uri="{BB962C8B-B14F-4D97-AF65-F5344CB8AC3E}">
        <p14:creationId xmlns:p14="http://schemas.microsoft.com/office/powerpoint/2010/main" val="377102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1002" y="274638"/>
            <a:ext cx="4968553" cy="1143000"/>
          </a:xfrm>
        </p:spPr>
        <p:txBody>
          <a:bodyPr/>
          <a:lstStyle/>
          <a:p>
            <a:r>
              <a:rPr lang="ru-RU" dirty="0" smtClean="0"/>
              <a:t>Бальзамин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003" y="1556792"/>
            <a:ext cx="4968552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545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554</Words>
  <Application>Microsoft Office PowerPoint</Application>
  <PresentationFormat>Экран (4:3)</PresentationFormat>
  <Paragraphs>38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Изучение   комнатных растений.</vt:lpstr>
      <vt:lpstr>Колеус </vt:lpstr>
      <vt:lpstr>Циссиус </vt:lpstr>
      <vt:lpstr>Алое </vt:lpstr>
      <vt:lpstr>Фикус </vt:lpstr>
      <vt:lpstr>Кротон </vt:lpstr>
      <vt:lpstr>Герань </vt:lpstr>
      <vt:lpstr>Сансевиерия</vt:lpstr>
      <vt:lpstr>Бальзамин </vt:lpstr>
      <vt:lpstr>Бальзамин </vt:lpstr>
      <vt:lpstr>Спатифиллум</vt:lpstr>
      <vt:lpstr>Монстера </vt:lpstr>
      <vt:lpstr>Диффенбахия</vt:lpstr>
      <vt:lpstr>Щучий хвост- это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Распознавание  комнатных растений.</dc:title>
  <dc:creator>Admin</dc:creator>
  <cp:lastModifiedBy>Admin</cp:lastModifiedBy>
  <cp:revision>11</cp:revision>
  <dcterms:created xsi:type="dcterms:W3CDTF">2020-12-06T17:21:17Z</dcterms:created>
  <dcterms:modified xsi:type="dcterms:W3CDTF">2021-01-14T02:24:57Z</dcterms:modified>
</cp:coreProperties>
</file>